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4" d="100"/>
          <a:sy n="74" d="100"/>
        </p:scale>
        <p:origin x="-1044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C685D3C8-5D1B-47E5-8CC8-1B24CFF0E550}" type="datetimeFigureOut">
              <a:rPr lang="en-US" smtClean="0"/>
              <a:t>5/6/2009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BE9151BB-3D0D-4276-943E-B4A27D9974C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Rights at Work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>
                <a:solidFill>
                  <a:schemeClr val="tx1"/>
                </a:solidFill>
              </a:rPr>
              <a:t>Megan Branson</a:t>
            </a:r>
            <a:endParaRPr lang="en-US" dirty="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Basic Rights For Everyone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lvl="0"/>
            <a:r>
              <a:rPr lang="en-US" dirty="0"/>
              <a:t>Paid annual leave or recreational leave</a:t>
            </a:r>
          </a:p>
          <a:p>
            <a:pPr lvl="0"/>
            <a:r>
              <a:rPr lang="en-US" dirty="0"/>
              <a:t>Paid personal leave-sick leave or carers leave</a:t>
            </a:r>
          </a:p>
          <a:p>
            <a:pPr lvl="0"/>
            <a:r>
              <a:rPr lang="en-US" dirty="0"/>
              <a:t>A minimum period of notice if fired</a:t>
            </a:r>
          </a:p>
          <a:p>
            <a:r>
              <a:rPr lang="en-US" dirty="0"/>
              <a:t>You are entitled to.</a:t>
            </a:r>
          </a:p>
          <a:p>
            <a:pPr lvl="0"/>
            <a:r>
              <a:rPr lang="en-US" dirty="0"/>
              <a:t>A minimum wage(if you’re under 21, there are other expectations determined by the Australian fair pay commission)</a:t>
            </a:r>
          </a:p>
          <a:p>
            <a:pPr lvl="0"/>
            <a:r>
              <a:rPr lang="en-US" dirty="0"/>
              <a:t>Maximum ordinary working hours of 38 per week.</a:t>
            </a:r>
          </a:p>
          <a:p>
            <a:pPr lvl="0"/>
            <a:r>
              <a:rPr lang="en-US" dirty="0"/>
              <a:t>Four weeks annual leave per year</a:t>
            </a:r>
          </a:p>
          <a:p>
            <a:pPr lvl="0"/>
            <a:r>
              <a:rPr lang="en-US" dirty="0"/>
              <a:t>Personal leave of ten days per year</a:t>
            </a:r>
          </a:p>
          <a:p>
            <a:pPr lvl="0"/>
            <a:r>
              <a:rPr lang="en-US" dirty="0"/>
              <a:t>Unpaid parental leave of 52 weeks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You Must.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/>
              <a:t>Keep a signed copy of:</a:t>
            </a:r>
          </a:p>
          <a:p>
            <a:pPr lvl="0"/>
            <a:r>
              <a:rPr lang="en-US" dirty="0"/>
              <a:t>Your letter of employment</a:t>
            </a:r>
          </a:p>
          <a:p>
            <a:pPr lvl="0"/>
            <a:r>
              <a:rPr lang="en-US" dirty="0"/>
              <a:t>Your contact of workplace agreement </a:t>
            </a:r>
          </a:p>
          <a:p>
            <a:r>
              <a:rPr lang="en-US" dirty="0"/>
              <a:t>Even thought they are copies they should still be signed.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Under 15’s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343400"/>
          </a:xfrm>
        </p:spPr>
        <p:txBody>
          <a:bodyPr/>
          <a:lstStyle/>
          <a:p>
            <a:pPr>
              <a:buNone/>
            </a:pPr>
            <a:r>
              <a:rPr lang="en-US" dirty="0"/>
              <a:t>If you’re under 15 there are certain rules that should be followed:</a:t>
            </a:r>
          </a:p>
          <a:p>
            <a:pPr lvl="0"/>
            <a:r>
              <a:rPr lang="en-US" dirty="0"/>
              <a:t>Your employer has to get a child employment permit (CEP)</a:t>
            </a:r>
          </a:p>
          <a:p>
            <a:pPr lvl="0"/>
            <a:r>
              <a:rPr lang="en-US" dirty="0"/>
              <a:t>You can’t serve alcohol, operate heavy </a:t>
            </a:r>
            <a:r>
              <a:rPr lang="en-US" dirty="0" smtClean="0"/>
              <a:t>machinery, </a:t>
            </a:r>
            <a:r>
              <a:rPr lang="en-US" dirty="0"/>
              <a:t>work in gaming, sell door-to-door, work on a fishing boat at sea or work on a building or construction site. 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Under 15’s cont.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 lvl="0"/>
            <a:r>
              <a:rPr lang="en-US" dirty="0"/>
              <a:t>If you don’t work for family, there are some restrictions on the number of hours you work:</a:t>
            </a:r>
          </a:p>
          <a:p>
            <a:pPr lvl="0"/>
            <a:r>
              <a:rPr lang="en-US" dirty="0"/>
              <a:t>During the school term you can only work for a maximum of three hours a day and twelve hours a week.</a:t>
            </a:r>
          </a:p>
          <a:p>
            <a:pPr lvl="0"/>
            <a:r>
              <a:rPr lang="en-US" dirty="0"/>
              <a:t>During school holidays you can work for six hours a day and up to thirty hours a week. You can only work between 6am and 9pm.</a:t>
            </a:r>
          </a:p>
          <a:p>
            <a:pPr lvl="0"/>
            <a:r>
              <a:rPr lang="en-US" dirty="0"/>
              <a:t>You have to get a thirty minute rest break for every three hours you work.</a:t>
            </a:r>
          </a:p>
          <a:p>
            <a:pPr lvl="0"/>
            <a:r>
              <a:rPr lang="en-US" dirty="0"/>
              <a:t>Twelve hours rest minimum between every shift.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Under 15’s cont.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en-US" dirty="0"/>
              <a:t>If you work for your family there are still rules to be followed:</a:t>
            </a:r>
          </a:p>
          <a:p>
            <a:pPr lvl="0"/>
            <a:r>
              <a:rPr lang="en-US" dirty="0"/>
              <a:t>You have to be supervised by your parent or guardian.</a:t>
            </a:r>
          </a:p>
          <a:p>
            <a:pPr lvl="0"/>
            <a:r>
              <a:rPr lang="en-US" dirty="0"/>
              <a:t>You can’t work during school hours.</a:t>
            </a:r>
          </a:p>
          <a:p>
            <a:pPr lvl="0"/>
            <a:r>
              <a:rPr lang="en-US" dirty="0"/>
              <a:t>Only do light work.</a:t>
            </a:r>
          </a:p>
          <a:p>
            <a:pPr lvl="0"/>
            <a:r>
              <a:rPr lang="en-US" dirty="0"/>
              <a:t>How much you get paid depends on the terms and conditions of your employment.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pulent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11</TotalTime>
  <Words>322</Words>
  <Application>Microsoft Office PowerPoint</Application>
  <PresentationFormat>On-screen Show (4:3)</PresentationFormat>
  <Paragraphs>33</Paragraphs>
  <Slides>6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7" baseType="lpstr">
      <vt:lpstr>Opulent</vt:lpstr>
      <vt:lpstr>Rights at Work</vt:lpstr>
      <vt:lpstr>Basic Rights For Everyone</vt:lpstr>
      <vt:lpstr>You Must.</vt:lpstr>
      <vt:lpstr>Under 15’s</vt:lpstr>
      <vt:lpstr>Under 15’s cont.</vt:lpstr>
      <vt:lpstr>Under 15’s cont.</vt:lpstr>
    </vt:vector>
  </TitlesOfParts>
  <Company>Fairhills High School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Rights at Work</dc:title>
  <dc:creator>bra0017</dc:creator>
  <cp:lastModifiedBy>bra0017</cp:lastModifiedBy>
  <cp:revision>2</cp:revision>
  <dcterms:created xsi:type="dcterms:W3CDTF">2009-05-06T01:37:29Z</dcterms:created>
  <dcterms:modified xsi:type="dcterms:W3CDTF">2009-05-06T01:49:07Z</dcterms:modified>
</cp:coreProperties>
</file>

<file path=docProps/thumbnail.jpeg>
</file>